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Aptos" charset="1" panose="020B0004020202020204"/>
      <p:regular r:id="rId19"/>
    </p:embeddedFont>
    <p:embeddedFont>
      <p:font typeface="Aptos Bold" charset="1" panose="020B0004020202020204"/>
      <p:regular r:id="rId20"/>
    </p:embeddedFont>
    <p:embeddedFont>
      <p:font typeface="Noto Sans T Chinese" charset="1" panose="020B05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333142" y="4448905"/>
            <a:ext cx="4722745" cy="1389189"/>
            <a:chOff x="0" y="0"/>
            <a:chExt cx="6296994" cy="1852253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-10800000">
              <a:off x="0" y="0"/>
              <a:ext cx="1848345" cy="1848345"/>
              <a:chOff x="0" y="0"/>
              <a:chExt cx="2653030" cy="265303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653030" cy="2654300"/>
              </a:xfrm>
              <a:custGeom>
                <a:avLst/>
                <a:gdLst/>
                <a:ahLst/>
                <a:cxnLst/>
                <a:rect r="r" b="b" t="t" l="l"/>
                <a:pathLst>
                  <a:path h="2654300" w="2653030">
                    <a:moveTo>
                      <a:pt x="0" y="1535430"/>
                    </a:moveTo>
                    <a:lnTo>
                      <a:pt x="0" y="1463040"/>
                    </a:lnTo>
                    <a:lnTo>
                      <a:pt x="1463040" y="0"/>
                    </a:lnTo>
                    <a:lnTo>
                      <a:pt x="1535430" y="0"/>
                    </a:lnTo>
                    <a:lnTo>
                      <a:pt x="0" y="1535430"/>
                    </a:lnTo>
                    <a:close/>
                    <a:moveTo>
                      <a:pt x="1681480" y="0"/>
                    </a:moveTo>
                    <a:lnTo>
                      <a:pt x="1609090" y="0"/>
                    </a:lnTo>
                    <a:lnTo>
                      <a:pt x="0" y="1607820"/>
                    </a:lnTo>
                    <a:lnTo>
                      <a:pt x="0" y="1680210"/>
                    </a:lnTo>
                    <a:lnTo>
                      <a:pt x="1681480" y="0"/>
                    </a:lnTo>
                    <a:close/>
                    <a:moveTo>
                      <a:pt x="1390650" y="0"/>
                    </a:moveTo>
                    <a:lnTo>
                      <a:pt x="1318260" y="0"/>
                    </a:lnTo>
                    <a:lnTo>
                      <a:pt x="0" y="1318260"/>
                    </a:lnTo>
                    <a:lnTo>
                      <a:pt x="0" y="1390650"/>
                    </a:lnTo>
                    <a:lnTo>
                      <a:pt x="1390650" y="0"/>
                    </a:lnTo>
                    <a:close/>
                    <a:moveTo>
                      <a:pt x="1245870" y="0"/>
                    </a:moveTo>
                    <a:lnTo>
                      <a:pt x="1173480" y="0"/>
                    </a:lnTo>
                    <a:lnTo>
                      <a:pt x="0" y="1173480"/>
                    </a:lnTo>
                    <a:lnTo>
                      <a:pt x="0" y="1245870"/>
                    </a:lnTo>
                    <a:lnTo>
                      <a:pt x="1245870" y="0"/>
                    </a:lnTo>
                    <a:close/>
                    <a:moveTo>
                      <a:pt x="1826260" y="0"/>
                    </a:moveTo>
                    <a:lnTo>
                      <a:pt x="1753870" y="0"/>
                    </a:lnTo>
                    <a:lnTo>
                      <a:pt x="0" y="1753870"/>
                    </a:lnTo>
                    <a:lnTo>
                      <a:pt x="0" y="1826260"/>
                    </a:lnTo>
                    <a:lnTo>
                      <a:pt x="1826260" y="0"/>
                    </a:lnTo>
                    <a:close/>
                    <a:moveTo>
                      <a:pt x="2260600" y="0"/>
                    </a:moveTo>
                    <a:lnTo>
                      <a:pt x="2188210" y="0"/>
                    </a:lnTo>
                    <a:lnTo>
                      <a:pt x="0" y="2188210"/>
                    </a:lnTo>
                    <a:lnTo>
                      <a:pt x="0" y="2260600"/>
                    </a:lnTo>
                    <a:lnTo>
                      <a:pt x="2260600" y="0"/>
                    </a:lnTo>
                    <a:close/>
                    <a:moveTo>
                      <a:pt x="2551430" y="0"/>
                    </a:moveTo>
                    <a:lnTo>
                      <a:pt x="2479040" y="0"/>
                    </a:lnTo>
                    <a:lnTo>
                      <a:pt x="0" y="2479040"/>
                    </a:lnTo>
                    <a:lnTo>
                      <a:pt x="0" y="2551430"/>
                    </a:lnTo>
                    <a:lnTo>
                      <a:pt x="2551430" y="0"/>
                    </a:lnTo>
                    <a:close/>
                    <a:moveTo>
                      <a:pt x="2405380" y="0"/>
                    </a:moveTo>
                    <a:lnTo>
                      <a:pt x="2332990" y="0"/>
                    </a:lnTo>
                    <a:lnTo>
                      <a:pt x="0" y="2332990"/>
                    </a:lnTo>
                    <a:lnTo>
                      <a:pt x="0" y="2405380"/>
                    </a:lnTo>
                    <a:lnTo>
                      <a:pt x="2405380" y="0"/>
                    </a:lnTo>
                    <a:close/>
                    <a:moveTo>
                      <a:pt x="2115820" y="0"/>
                    </a:moveTo>
                    <a:lnTo>
                      <a:pt x="2043430" y="0"/>
                    </a:lnTo>
                    <a:lnTo>
                      <a:pt x="0" y="2043430"/>
                    </a:lnTo>
                    <a:lnTo>
                      <a:pt x="0" y="2115820"/>
                    </a:lnTo>
                    <a:lnTo>
                      <a:pt x="2115820" y="0"/>
                    </a:lnTo>
                    <a:close/>
                    <a:moveTo>
                      <a:pt x="375920" y="0"/>
                    </a:moveTo>
                    <a:lnTo>
                      <a:pt x="303530" y="0"/>
                    </a:lnTo>
                    <a:lnTo>
                      <a:pt x="0" y="303530"/>
                    </a:lnTo>
                    <a:lnTo>
                      <a:pt x="0" y="375920"/>
                    </a:lnTo>
                    <a:lnTo>
                      <a:pt x="375920" y="0"/>
                    </a:lnTo>
                    <a:close/>
                    <a:moveTo>
                      <a:pt x="1101090" y="0"/>
                    </a:moveTo>
                    <a:lnTo>
                      <a:pt x="1028700" y="0"/>
                    </a:lnTo>
                    <a:lnTo>
                      <a:pt x="0" y="1028700"/>
                    </a:lnTo>
                    <a:lnTo>
                      <a:pt x="0" y="1101090"/>
                    </a:lnTo>
                    <a:lnTo>
                      <a:pt x="1101090" y="0"/>
                    </a:lnTo>
                    <a:close/>
                    <a:moveTo>
                      <a:pt x="2653030" y="0"/>
                    </a:moveTo>
                    <a:lnTo>
                      <a:pt x="2623820" y="0"/>
                    </a:lnTo>
                    <a:lnTo>
                      <a:pt x="0" y="2623820"/>
                    </a:lnTo>
                    <a:lnTo>
                      <a:pt x="0" y="2653030"/>
                    </a:lnTo>
                    <a:lnTo>
                      <a:pt x="43180" y="2653030"/>
                    </a:lnTo>
                    <a:lnTo>
                      <a:pt x="2653030" y="43180"/>
                    </a:lnTo>
                    <a:lnTo>
                      <a:pt x="2653030" y="0"/>
                    </a:lnTo>
                    <a:close/>
                    <a:moveTo>
                      <a:pt x="520700" y="0"/>
                    </a:moveTo>
                    <a:lnTo>
                      <a:pt x="448310" y="0"/>
                    </a:lnTo>
                    <a:lnTo>
                      <a:pt x="0" y="448310"/>
                    </a:lnTo>
                    <a:lnTo>
                      <a:pt x="0" y="520700"/>
                    </a:lnTo>
                    <a:lnTo>
                      <a:pt x="520700" y="0"/>
                    </a:lnTo>
                    <a:close/>
                    <a:moveTo>
                      <a:pt x="85090" y="0"/>
                    </a:moveTo>
                    <a:lnTo>
                      <a:pt x="12700" y="0"/>
                    </a:lnTo>
                    <a:lnTo>
                      <a:pt x="0" y="12700"/>
                    </a:lnTo>
                    <a:lnTo>
                      <a:pt x="0" y="85090"/>
                    </a:lnTo>
                    <a:lnTo>
                      <a:pt x="85090" y="0"/>
                    </a:lnTo>
                    <a:close/>
                    <a:moveTo>
                      <a:pt x="231140" y="0"/>
                    </a:moveTo>
                    <a:lnTo>
                      <a:pt x="158750" y="0"/>
                    </a:lnTo>
                    <a:lnTo>
                      <a:pt x="0" y="157480"/>
                    </a:lnTo>
                    <a:lnTo>
                      <a:pt x="0" y="229870"/>
                    </a:lnTo>
                    <a:lnTo>
                      <a:pt x="231140" y="0"/>
                    </a:lnTo>
                    <a:close/>
                    <a:moveTo>
                      <a:pt x="0" y="956310"/>
                    </a:moveTo>
                    <a:lnTo>
                      <a:pt x="956310" y="0"/>
                    </a:lnTo>
                    <a:lnTo>
                      <a:pt x="883920" y="0"/>
                    </a:lnTo>
                    <a:lnTo>
                      <a:pt x="0" y="882650"/>
                    </a:lnTo>
                    <a:lnTo>
                      <a:pt x="0" y="956310"/>
                    </a:lnTo>
                    <a:close/>
                    <a:moveTo>
                      <a:pt x="665480" y="0"/>
                    </a:moveTo>
                    <a:lnTo>
                      <a:pt x="593090" y="0"/>
                    </a:lnTo>
                    <a:lnTo>
                      <a:pt x="0" y="593090"/>
                    </a:lnTo>
                    <a:lnTo>
                      <a:pt x="0" y="665480"/>
                    </a:lnTo>
                    <a:lnTo>
                      <a:pt x="665480" y="0"/>
                    </a:lnTo>
                    <a:close/>
                    <a:moveTo>
                      <a:pt x="810260" y="0"/>
                    </a:moveTo>
                    <a:lnTo>
                      <a:pt x="737870" y="0"/>
                    </a:lnTo>
                    <a:lnTo>
                      <a:pt x="0" y="737870"/>
                    </a:lnTo>
                    <a:lnTo>
                      <a:pt x="0" y="810260"/>
                    </a:lnTo>
                    <a:lnTo>
                      <a:pt x="810260" y="0"/>
                    </a:lnTo>
                    <a:close/>
                    <a:moveTo>
                      <a:pt x="1971040" y="0"/>
                    </a:moveTo>
                    <a:lnTo>
                      <a:pt x="1898650" y="0"/>
                    </a:lnTo>
                    <a:lnTo>
                      <a:pt x="0" y="1898650"/>
                    </a:lnTo>
                    <a:lnTo>
                      <a:pt x="0" y="1971040"/>
                    </a:lnTo>
                    <a:lnTo>
                      <a:pt x="1971040" y="0"/>
                    </a:lnTo>
                    <a:close/>
                    <a:moveTo>
                      <a:pt x="2653030" y="1783080"/>
                    </a:moveTo>
                    <a:lnTo>
                      <a:pt x="2653030" y="1710690"/>
                    </a:lnTo>
                    <a:lnTo>
                      <a:pt x="1710690" y="2653030"/>
                    </a:lnTo>
                    <a:lnTo>
                      <a:pt x="1783080" y="2653030"/>
                    </a:lnTo>
                    <a:lnTo>
                      <a:pt x="2653030" y="1783080"/>
                    </a:lnTo>
                    <a:close/>
                    <a:moveTo>
                      <a:pt x="2653030" y="1927860"/>
                    </a:moveTo>
                    <a:lnTo>
                      <a:pt x="2653030" y="1855470"/>
                    </a:lnTo>
                    <a:lnTo>
                      <a:pt x="1855470" y="2653030"/>
                    </a:lnTo>
                    <a:lnTo>
                      <a:pt x="1927860" y="2653030"/>
                    </a:lnTo>
                    <a:lnTo>
                      <a:pt x="2653030" y="1927860"/>
                    </a:lnTo>
                    <a:close/>
                    <a:moveTo>
                      <a:pt x="2653030" y="2072640"/>
                    </a:moveTo>
                    <a:lnTo>
                      <a:pt x="2653030" y="2000250"/>
                    </a:lnTo>
                    <a:lnTo>
                      <a:pt x="2000250" y="2653030"/>
                    </a:lnTo>
                    <a:lnTo>
                      <a:pt x="2072640" y="2653030"/>
                    </a:lnTo>
                    <a:lnTo>
                      <a:pt x="2653030" y="2072640"/>
                    </a:lnTo>
                    <a:close/>
                    <a:moveTo>
                      <a:pt x="2653030" y="1638300"/>
                    </a:moveTo>
                    <a:lnTo>
                      <a:pt x="2653030" y="1565910"/>
                    </a:lnTo>
                    <a:lnTo>
                      <a:pt x="1564640" y="2654300"/>
                    </a:lnTo>
                    <a:lnTo>
                      <a:pt x="1637030" y="2654300"/>
                    </a:lnTo>
                    <a:lnTo>
                      <a:pt x="2653030" y="1638300"/>
                    </a:lnTo>
                    <a:close/>
                    <a:moveTo>
                      <a:pt x="2217420" y="2653030"/>
                    </a:moveTo>
                    <a:lnTo>
                      <a:pt x="2653030" y="2217420"/>
                    </a:lnTo>
                    <a:lnTo>
                      <a:pt x="2653030" y="2145030"/>
                    </a:lnTo>
                    <a:lnTo>
                      <a:pt x="2145030" y="2653030"/>
                    </a:lnTo>
                    <a:lnTo>
                      <a:pt x="2217420" y="2653030"/>
                    </a:lnTo>
                    <a:close/>
                    <a:moveTo>
                      <a:pt x="2653030" y="2580640"/>
                    </a:moveTo>
                    <a:lnTo>
                      <a:pt x="2580640" y="2653030"/>
                    </a:lnTo>
                    <a:lnTo>
                      <a:pt x="2653030" y="2653030"/>
                    </a:lnTo>
                    <a:lnTo>
                      <a:pt x="2653030" y="2580640"/>
                    </a:lnTo>
                    <a:close/>
                    <a:moveTo>
                      <a:pt x="2653030" y="2508250"/>
                    </a:moveTo>
                    <a:lnTo>
                      <a:pt x="2653030" y="2435860"/>
                    </a:lnTo>
                    <a:lnTo>
                      <a:pt x="2435860" y="2653030"/>
                    </a:lnTo>
                    <a:lnTo>
                      <a:pt x="2508250" y="2653030"/>
                    </a:lnTo>
                    <a:lnTo>
                      <a:pt x="2653030" y="2508250"/>
                    </a:lnTo>
                    <a:close/>
                    <a:moveTo>
                      <a:pt x="2653030" y="2363470"/>
                    </a:moveTo>
                    <a:lnTo>
                      <a:pt x="2653030" y="2291080"/>
                    </a:lnTo>
                    <a:lnTo>
                      <a:pt x="2291080" y="2653030"/>
                    </a:lnTo>
                    <a:lnTo>
                      <a:pt x="2363470" y="2653030"/>
                    </a:lnTo>
                    <a:lnTo>
                      <a:pt x="2653030" y="2363470"/>
                    </a:lnTo>
                    <a:close/>
                    <a:moveTo>
                      <a:pt x="2653030" y="1492250"/>
                    </a:moveTo>
                    <a:lnTo>
                      <a:pt x="2653030" y="1419860"/>
                    </a:lnTo>
                    <a:lnTo>
                      <a:pt x="1419860" y="2653030"/>
                    </a:lnTo>
                    <a:lnTo>
                      <a:pt x="1492250" y="2653030"/>
                    </a:lnTo>
                    <a:lnTo>
                      <a:pt x="2653030" y="1492250"/>
                    </a:lnTo>
                    <a:close/>
                    <a:moveTo>
                      <a:pt x="2653030" y="187960"/>
                    </a:moveTo>
                    <a:lnTo>
                      <a:pt x="2653030" y="115570"/>
                    </a:lnTo>
                    <a:lnTo>
                      <a:pt x="115570" y="2653030"/>
                    </a:lnTo>
                    <a:lnTo>
                      <a:pt x="187960" y="2653030"/>
                    </a:lnTo>
                    <a:lnTo>
                      <a:pt x="2653030" y="187960"/>
                    </a:lnTo>
                    <a:close/>
                    <a:moveTo>
                      <a:pt x="2653030" y="622300"/>
                    </a:moveTo>
                    <a:lnTo>
                      <a:pt x="2653030" y="549910"/>
                    </a:lnTo>
                    <a:lnTo>
                      <a:pt x="549910" y="2653030"/>
                    </a:lnTo>
                    <a:lnTo>
                      <a:pt x="622300" y="2653030"/>
                    </a:lnTo>
                    <a:lnTo>
                      <a:pt x="2653030" y="622300"/>
                    </a:lnTo>
                    <a:close/>
                    <a:moveTo>
                      <a:pt x="2653030" y="477520"/>
                    </a:moveTo>
                    <a:lnTo>
                      <a:pt x="2653030" y="405130"/>
                    </a:lnTo>
                    <a:lnTo>
                      <a:pt x="405130" y="2653030"/>
                    </a:lnTo>
                    <a:lnTo>
                      <a:pt x="477520" y="2653030"/>
                    </a:lnTo>
                    <a:lnTo>
                      <a:pt x="2653030" y="477520"/>
                    </a:lnTo>
                    <a:close/>
                    <a:moveTo>
                      <a:pt x="2653030" y="1347470"/>
                    </a:moveTo>
                    <a:lnTo>
                      <a:pt x="2653030" y="1275080"/>
                    </a:lnTo>
                    <a:lnTo>
                      <a:pt x="1275080" y="2653030"/>
                    </a:lnTo>
                    <a:lnTo>
                      <a:pt x="1347470" y="2653030"/>
                    </a:lnTo>
                    <a:lnTo>
                      <a:pt x="2653030" y="1347470"/>
                    </a:lnTo>
                    <a:close/>
                    <a:moveTo>
                      <a:pt x="2653030" y="767080"/>
                    </a:moveTo>
                    <a:lnTo>
                      <a:pt x="2653030" y="694690"/>
                    </a:lnTo>
                    <a:lnTo>
                      <a:pt x="694690" y="2653030"/>
                    </a:lnTo>
                    <a:lnTo>
                      <a:pt x="767080" y="2653030"/>
                    </a:lnTo>
                    <a:lnTo>
                      <a:pt x="2653030" y="767080"/>
                    </a:lnTo>
                    <a:close/>
                    <a:moveTo>
                      <a:pt x="2653030" y="332740"/>
                    </a:moveTo>
                    <a:lnTo>
                      <a:pt x="2653030" y="260350"/>
                    </a:lnTo>
                    <a:lnTo>
                      <a:pt x="260350" y="2653030"/>
                    </a:lnTo>
                    <a:lnTo>
                      <a:pt x="332740" y="2653030"/>
                    </a:lnTo>
                    <a:lnTo>
                      <a:pt x="2653030" y="332740"/>
                    </a:lnTo>
                    <a:close/>
                    <a:moveTo>
                      <a:pt x="2653030" y="1202690"/>
                    </a:moveTo>
                    <a:lnTo>
                      <a:pt x="2653030" y="1130300"/>
                    </a:lnTo>
                    <a:lnTo>
                      <a:pt x="1130300" y="2653030"/>
                    </a:lnTo>
                    <a:lnTo>
                      <a:pt x="1202690" y="2653030"/>
                    </a:lnTo>
                    <a:lnTo>
                      <a:pt x="2653030" y="1202690"/>
                    </a:lnTo>
                    <a:close/>
                    <a:moveTo>
                      <a:pt x="2653030" y="913130"/>
                    </a:moveTo>
                    <a:lnTo>
                      <a:pt x="2653030" y="840740"/>
                    </a:lnTo>
                    <a:lnTo>
                      <a:pt x="840740" y="2653030"/>
                    </a:lnTo>
                    <a:lnTo>
                      <a:pt x="913130" y="2653030"/>
                    </a:lnTo>
                    <a:lnTo>
                      <a:pt x="2653030" y="913130"/>
                    </a:lnTo>
                    <a:close/>
                    <a:moveTo>
                      <a:pt x="2653030" y="1057910"/>
                    </a:moveTo>
                    <a:lnTo>
                      <a:pt x="2653030" y="985520"/>
                    </a:lnTo>
                    <a:lnTo>
                      <a:pt x="985520" y="2653030"/>
                    </a:lnTo>
                    <a:lnTo>
                      <a:pt x="1057910" y="2653030"/>
                    </a:lnTo>
                    <a:lnTo>
                      <a:pt x="2653030" y="1057910"/>
                    </a:lnTo>
                    <a:close/>
                  </a:path>
                </a:pathLst>
              </a:custGeom>
              <a:solidFill>
                <a:srgbClr val="424242"/>
              </a:solidFill>
            </p:spPr>
          </p:sp>
        </p:grpSp>
        <p:sp>
          <p:nvSpPr>
            <p:cNvPr name="AutoShape 5" id="5"/>
            <p:cNvSpPr/>
            <p:nvPr/>
          </p:nvSpPr>
          <p:spPr>
            <a:xfrm rot="-10800000">
              <a:off x="4448649" y="7814"/>
              <a:ext cx="1848345" cy="1840531"/>
            </a:xfrm>
            <a:prstGeom prst="rect">
              <a:avLst/>
            </a:prstGeom>
            <a:solidFill>
              <a:srgbClr val="424242"/>
            </a:solidFill>
          </p:spPr>
        </p:sp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-10800000">
              <a:off x="2224324" y="3907"/>
              <a:ext cx="1848345" cy="1848345"/>
              <a:chOff x="0" y="0"/>
              <a:chExt cx="1708150" cy="170815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424242"/>
              </a:solidFill>
            </p:spPr>
          </p:sp>
        </p:grpSp>
      </p:grpSp>
      <p:grpSp>
        <p:nvGrpSpPr>
          <p:cNvPr name="Group 8" id="8"/>
          <p:cNvGrpSpPr/>
          <p:nvPr/>
        </p:nvGrpSpPr>
        <p:grpSpPr>
          <a:xfrm rot="0">
            <a:off x="4330744" y="3374750"/>
            <a:ext cx="13557206" cy="3556550"/>
            <a:chOff x="0" y="0"/>
            <a:chExt cx="18076275" cy="474206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85725"/>
              <a:ext cx="18076275" cy="1914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1700"/>
                </a:lnSpc>
              </a:pPr>
              <a:r>
                <a:rPr lang="en-US" sz="9000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踩地雷遊戲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3228226"/>
              <a:ext cx="18076275" cy="15138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799"/>
                </a:lnSpc>
              </a:pPr>
              <a:r>
                <a:rPr lang="en-US" sz="3199" u="none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姓名：胡皓</a:t>
              </a:r>
            </a:p>
            <a:p>
              <a:pPr algn="l" marL="0" indent="0" lvl="0">
                <a:lnSpc>
                  <a:spcPts val="4799"/>
                </a:lnSpc>
              </a:pPr>
              <a:r>
                <a:rPr lang="en-US" sz="3199" u="none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學號：213417149</a:t>
              </a:r>
            </a:p>
          </p:txBody>
        </p:sp>
        <p:sp>
          <p:nvSpPr>
            <p:cNvPr name="AutoShape 11" id="11"/>
            <p:cNvSpPr/>
            <p:nvPr/>
          </p:nvSpPr>
          <p:spPr>
            <a:xfrm rot="0">
              <a:off x="0" y="2319136"/>
              <a:ext cx="1324627" cy="223120"/>
            </a:xfrm>
            <a:prstGeom prst="rect">
              <a:avLst/>
            </a:prstGeom>
            <a:solidFill>
              <a:srgbClr val="424242"/>
            </a:solid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221952" y="3415025"/>
            <a:ext cx="1384409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056736" y="4164826"/>
            <a:ext cx="7334723" cy="2097581"/>
          </a:xfrm>
          <a:custGeom>
            <a:avLst/>
            <a:gdLst/>
            <a:ahLst/>
            <a:cxnLst/>
            <a:rect r="r" b="b" t="t" l="l"/>
            <a:pathLst>
              <a:path h="2097581" w="7334723">
                <a:moveTo>
                  <a:pt x="0" y="0"/>
                </a:moveTo>
                <a:lnTo>
                  <a:pt x="7334723" y="0"/>
                </a:lnTo>
                <a:lnTo>
                  <a:pt x="7334723" y="2097581"/>
                </a:lnTo>
                <a:lnTo>
                  <a:pt x="0" y="20975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40" r="0" b="-114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69265" y="1776447"/>
            <a:ext cx="8022194" cy="1181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25"/>
              </a:lnSpc>
            </a:pPr>
            <a:r>
              <a:rPr lang="en-US" b="true" sz="8500">
                <a:solidFill>
                  <a:srgbClr val="1B1C1D"/>
                </a:solidFill>
                <a:latin typeface="Aptos Bold"/>
                <a:ea typeface="Aptos Bold"/>
                <a:cs typeface="Aptos Bold"/>
                <a:sym typeface="Aptos Bold"/>
              </a:rPr>
              <a:t>遊戲存檔與讀檔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69265" y="6395757"/>
            <a:ext cx="11428643" cy="307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4" indent="-377822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儲存內容包含：</a:t>
            </a:r>
          </a:p>
          <a:p>
            <a:pPr algn="l" marL="1511288" indent="-503763" lvl="2">
              <a:lnSpc>
                <a:spcPts val="4899"/>
              </a:lnSpc>
              <a:buFont typeface="Arial"/>
              <a:buChar char="⚬"/>
            </a:pPr>
            <a:r>
              <a:rPr lang="en-US" sz="34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盤面大小（rows, cols）</a:t>
            </a:r>
          </a:p>
          <a:p>
            <a:pPr algn="l" marL="1511288" indent="-503763" lvl="2">
              <a:lnSpc>
                <a:spcPts val="4899"/>
              </a:lnSpc>
              <a:buFont typeface="Arial"/>
              <a:buChar char="⚬"/>
            </a:pPr>
            <a:r>
              <a:rPr lang="en-US" sz="34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剩餘生命值（currentLives）</a:t>
            </a:r>
          </a:p>
          <a:p>
            <a:pPr algn="l" marL="1511288" indent="-503763" lvl="2">
              <a:lnSpc>
                <a:spcPts val="4899"/>
              </a:lnSpc>
              <a:buFont typeface="Arial"/>
              <a:buChar char="⚬"/>
            </a:pPr>
            <a:r>
              <a:rPr lang="en-US" sz="34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遊戲經過時間（savedTimeOffset）</a:t>
            </a:r>
          </a:p>
          <a:p>
            <a:pPr algn="l" marL="1511288" indent="-503763" lvl="2">
              <a:lnSpc>
                <a:spcPts val="4899"/>
              </a:lnSpc>
              <a:buFont typeface="Arial"/>
              <a:buChar char="⚬"/>
            </a:pPr>
            <a:r>
              <a:rPr lang="en-US" sz="34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所有 Cell 狀態（用靜態陣列保存）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21952" y="3567925"/>
            <a:ext cx="11463040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55644" indent="-377822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使用結構 GameSave 儲存整個遊戲狀態（含盤面資料）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57041" y="0"/>
            <a:ext cx="9430959" cy="10287000"/>
            <a:chOff x="0" y="0"/>
            <a:chExt cx="2483874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3874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83874">
                  <a:moveTo>
                    <a:pt x="0" y="0"/>
                  </a:moveTo>
                  <a:lnTo>
                    <a:pt x="2483874" y="0"/>
                  </a:lnTo>
                  <a:lnTo>
                    <a:pt x="248387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483874" cy="2776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855779" y="889972"/>
            <a:ext cx="7433482" cy="4253528"/>
          </a:xfrm>
          <a:custGeom>
            <a:avLst/>
            <a:gdLst/>
            <a:ahLst/>
            <a:cxnLst/>
            <a:rect r="r" b="b" t="t" l="l"/>
            <a:pathLst>
              <a:path h="4253528" w="7433482">
                <a:moveTo>
                  <a:pt x="0" y="0"/>
                </a:moveTo>
                <a:lnTo>
                  <a:pt x="7433483" y="0"/>
                </a:lnTo>
                <a:lnTo>
                  <a:pt x="7433483" y="4253528"/>
                </a:lnTo>
                <a:lnTo>
                  <a:pt x="0" y="42535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221556" y="4415929"/>
            <a:ext cx="5122944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846739" y="5475793"/>
            <a:ext cx="5451562" cy="3995323"/>
          </a:xfrm>
          <a:custGeom>
            <a:avLst/>
            <a:gdLst/>
            <a:ahLst/>
            <a:cxnLst/>
            <a:rect r="r" b="b" t="t" l="l"/>
            <a:pathLst>
              <a:path h="3995323" w="5451562">
                <a:moveTo>
                  <a:pt x="0" y="0"/>
                </a:moveTo>
                <a:lnTo>
                  <a:pt x="5451563" y="0"/>
                </a:lnTo>
                <a:lnTo>
                  <a:pt x="5451563" y="3995323"/>
                </a:lnTo>
                <a:lnTo>
                  <a:pt x="0" y="39953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21556" y="2233730"/>
            <a:ext cx="6094414" cy="1181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25"/>
              </a:lnSpc>
            </a:pPr>
            <a:r>
              <a:rPr lang="en-US" b="true" sz="8500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排行榜記錄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4025" y="5358904"/>
            <a:ext cx="6461944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使用文字檔 ranking.txt 記錄通關玩家名稱與時間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每次成功通關會提示輸入名稱，並寫入排行榜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10699" y="1821209"/>
            <a:ext cx="8022194" cy="1181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25"/>
              </a:lnSpc>
            </a:pPr>
            <a:r>
              <a:rPr lang="en-US" b="true" sz="8500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心得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210699" y="4414491"/>
            <a:ext cx="13866603" cy="4302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透過這次踩地雷遊戲的實作，我更加熟悉了 C 語言的基本語法與程式邏輯。在開發過程中，我應用了許多課程中學到的程式設計概念，例如指標操作、動態記憶體配置與檔案處理等。雖然在實作途中遇到了一些挑戰，但也透過 AI 工具快速找到了解決方法。</a:t>
            </a:r>
          </a:p>
          <a:p>
            <a:pPr algn="l" marL="0" indent="0" lvl="0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這次的專題讓我對 C 語言的實際應用有了更具體的理解，同時也提升了我在程式架構規劃與問題解決上的能力。</a:t>
            </a:r>
          </a:p>
          <a:p>
            <a:pPr algn="l" marL="0" indent="0" lvl="0">
              <a:lnSpc>
                <a:spcPts val="4899"/>
              </a:lnSpc>
            </a:pPr>
          </a:p>
        </p:txBody>
      </p:sp>
      <p:sp>
        <p:nvSpPr>
          <p:cNvPr name="AutoShape 4" id="4"/>
          <p:cNvSpPr/>
          <p:nvPr/>
        </p:nvSpPr>
        <p:spPr>
          <a:xfrm>
            <a:off x="2210699" y="3773836"/>
            <a:ext cx="1384409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977964"/>
            <a:ext cx="18302863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5347950" y="0"/>
            <a:ext cx="19050" cy="1028700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9939916" y="4357691"/>
            <a:ext cx="5427084" cy="1695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199"/>
              </a:lnSpc>
            </a:pPr>
            <a:r>
              <a:rPr lang="en-US" sz="119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END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57041" y="0"/>
            <a:ext cx="9430959" cy="10287000"/>
            <a:chOff x="0" y="0"/>
            <a:chExt cx="2483874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3874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83874">
                  <a:moveTo>
                    <a:pt x="0" y="0"/>
                  </a:moveTo>
                  <a:lnTo>
                    <a:pt x="2483874" y="0"/>
                  </a:lnTo>
                  <a:lnTo>
                    <a:pt x="248387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2A4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483874" cy="2776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855779" y="874162"/>
            <a:ext cx="7433482" cy="8538676"/>
            <a:chOff x="0" y="0"/>
            <a:chExt cx="812800" cy="9336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933645"/>
            </a:xfrm>
            <a:custGeom>
              <a:avLst/>
              <a:gdLst/>
              <a:ahLst/>
              <a:cxnLst/>
              <a:rect r="r" b="b" t="t" l="l"/>
              <a:pathLst>
                <a:path h="93364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933645"/>
                  </a:lnTo>
                  <a:lnTo>
                    <a:pt x="0" y="933645"/>
                  </a:lnTo>
                  <a:close/>
                </a:path>
              </a:pathLst>
            </a:custGeom>
            <a:blipFill>
              <a:blip r:embed="rId2"/>
              <a:stretch>
                <a:fillRect l="0" t="-2265" r="0" b="-2265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221556" y="1877855"/>
            <a:ext cx="5420256" cy="171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67"/>
              </a:lnSpc>
            </a:pPr>
            <a:r>
              <a:rPr lang="en-US" b="true" sz="6349">
                <a:solidFill>
                  <a:srgbClr val="1B1C1D"/>
                </a:solidFill>
                <a:latin typeface="Aptos Bold"/>
                <a:ea typeface="Aptos Bold"/>
                <a:cs typeface="Aptos Bold"/>
                <a:sym typeface="Aptos Bold"/>
              </a:rPr>
              <a:t>踩地雷 (Minesweeper)</a:t>
            </a:r>
          </a:p>
        </p:txBody>
      </p:sp>
      <p:sp>
        <p:nvSpPr>
          <p:cNvPr name="AutoShape 8" id="8"/>
          <p:cNvSpPr/>
          <p:nvPr/>
        </p:nvSpPr>
        <p:spPr>
          <a:xfrm>
            <a:off x="1221556" y="4513420"/>
            <a:ext cx="5122944" cy="0"/>
          </a:xfrm>
          <a:prstGeom prst="line">
            <a:avLst/>
          </a:prstGeom>
          <a:ln cap="flat" w="38100">
            <a:solidFill>
              <a:srgbClr val="A2A4A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028700" y="5422407"/>
            <a:ext cx="6361601" cy="391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踩地雷 (Minesweeper) 是一款經典的電腦益智遊戲。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遊戲的目標是翻開所有非地雷格子，並標記地雷的位置。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每翻開一個格子就會有一個數字。這個數字表示這個格子周圍八個格有多少顆地雷。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根據數字推斷出哪些方塊有地雷，哪些格子是安全的。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337047"/>
            <a:ext cx="16230600" cy="1450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899"/>
              </a:lnSpc>
              <a:spcBef>
                <a:spcPct val="0"/>
              </a:spcBef>
            </a:pPr>
            <a:r>
              <a:rPr lang="en-US" b="true" sz="8499">
                <a:solidFill>
                  <a:srgbClr val="1B1C1D"/>
                </a:solidFill>
                <a:latin typeface="Aptos Bold"/>
                <a:ea typeface="Aptos Bold"/>
                <a:cs typeface="Aptos Bold"/>
                <a:sym typeface="Aptos Bold"/>
              </a:rPr>
              <a:t>C 語言實作踩地雷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0"/>
            <a:ext cx="3811672" cy="3821197"/>
            <a:chOff x="0" y="0"/>
            <a:chExt cx="5082229" cy="5094929"/>
          </a:xfrm>
        </p:grpSpPr>
        <p:grpSp>
          <p:nvGrpSpPr>
            <p:cNvPr name="Group 4" id="4"/>
            <p:cNvGrpSpPr/>
            <p:nvPr/>
          </p:nvGrpSpPr>
          <p:grpSpPr>
            <a:xfrm rot="-10800000">
              <a:off x="1270557" y="1276907"/>
              <a:ext cx="1251507" cy="1251507"/>
              <a:chOff x="0" y="0"/>
              <a:chExt cx="1913890" cy="191389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-10800000">
              <a:off x="1270557" y="2566514"/>
              <a:ext cx="1251507" cy="1251507"/>
              <a:chOff x="0" y="0"/>
              <a:chExt cx="1913890" cy="191389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-10800000">
              <a:off x="2541114" y="1276907"/>
              <a:ext cx="1251507" cy="1251507"/>
              <a:chOff x="0" y="0"/>
              <a:chExt cx="1913890" cy="191389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-10800000">
              <a:off x="0" y="0"/>
              <a:ext cx="1251507" cy="1251507"/>
              <a:chOff x="0" y="0"/>
              <a:chExt cx="1913890" cy="191389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-10800000">
              <a:off x="0" y="1276907"/>
              <a:ext cx="1251507" cy="1251507"/>
              <a:chOff x="0" y="0"/>
              <a:chExt cx="1913890" cy="191389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-10800000">
              <a:off x="1270557" y="0"/>
              <a:ext cx="1251507" cy="1251507"/>
              <a:chOff x="0" y="0"/>
              <a:chExt cx="1913890" cy="191389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-10800000">
              <a:off x="0" y="2566514"/>
              <a:ext cx="1251507" cy="1251507"/>
              <a:chOff x="0" y="0"/>
              <a:chExt cx="1913890" cy="191389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8" id="18"/>
            <p:cNvGrpSpPr/>
            <p:nvPr/>
          </p:nvGrpSpPr>
          <p:grpSpPr>
            <a:xfrm rot="-10800000">
              <a:off x="2541114" y="0"/>
              <a:ext cx="1251507" cy="1251507"/>
              <a:chOff x="0" y="0"/>
              <a:chExt cx="1913890" cy="191389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-10800000">
              <a:off x="0" y="3843422"/>
              <a:ext cx="1251507" cy="1251507"/>
              <a:chOff x="0" y="0"/>
              <a:chExt cx="1913890" cy="191389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22" id="22"/>
            <p:cNvGrpSpPr/>
            <p:nvPr/>
          </p:nvGrpSpPr>
          <p:grpSpPr>
            <a:xfrm rot="-10800000">
              <a:off x="3830722" y="0"/>
              <a:ext cx="1251507" cy="1251507"/>
              <a:chOff x="0" y="0"/>
              <a:chExt cx="1913890" cy="191389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name="Group 24" id="24"/>
          <p:cNvGrpSpPr/>
          <p:nvPr/>
        </p:nvGrpSpPr>
        <p:grpSpPr>
          <a:xfrm rot="-10800000">
            <a:off x="14476328" y="6465803"/>
            <a:ext cx="3811672" cy="3821197"/>
            <a:chOff x="0" y="0"/>
            <a:chExt cx="5082229" cy="5094929"/>
          </a:xfrm>
        </p:grpSpPr>
        <p:grpSp>
          <p:nvGrpSpPr>
            <p:cNvPr name="Group 25" id="25"/>
            <p:cNvGrpSpPr/>
            <p:nvPr/>
          </p:nvGrpSpPr>
          <p:grpSpPr>
            <a:xfrm rot="-10800000">
              <a:off x="1270557" y="1276907"/>
              <a:ext cx="1251507" cy="1251507"/>
              <a:chOff x="0" y="0"/>
              <a:chExt cx="1913890" cy="191389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27" id="27"/>
            <p:cNvGrpSpPr/>
            <p:nvPr/>
          </p:nvGrpSpPr>
          <p:grpSpPr>
            <a:xfrm rot="-10800000">
              <a:off x="1270557" y="2566514"/>
              <a:ext cx="1251507" cy="1251507"/>
              <a:chOff x="0" y="0"/>
              <a:chExt cx="1913890" cy="191389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29" id="29"/>
            <p:cNvGrpSpPr/>
            <p:nvPr/>
          </p:nvGrpSpPr>
          <p:grpSpPr>
            <a:xfrm rot="-10800000">
              <a:off x="2541114" y="1276907"/>
              <a:ext cx="1251507" cy="1251507"/>
              <a:chOff x="0" y="0"/>
              <a:chExt cx="1913890" cy="191389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31" id="31"/>
            <p:cNvGrpSpPr/>
            <p:nvPr/>
          </p:nvGrpSpPr>
          <p:grpSpPr>
            <a:xfrm rot="-10800000">
              <a:off x="0" y="0"/>
              <a:ext cx="1251507" cy="1251507"/>
              <a:chOff x="0" y="0"/>
              <a:chExt cx="1913890" cy="191389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33" id="33"/>
            <p:cNvGrpSpPr/>
            <p:nvPr/>
          </p:nvGrpSpPr>
          <p:grpSpPr>
            <a:xfrm rot="-10800000">
              <a:off x="0" y="1276907"/>
              <a:ext cx="1251507" cy="1251507"/>
              <a:chOff x="0" y="0"/>
              <a:chExt cx="1913890" cy="191389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35" id="35"/>
            <p:cNvGrpSpPr/>
            <p:nvPr/>
          </p:nvGrpSpPr>
          <p:grpSpPr>
            <a:xfrm rot="-10800000">
              <a:off x="1270557" y="0"/>
              <a:ext cx="1251507" cy="1251507"/>
              <a:chOff x="0" y="0"/>
              <a:chExt cx="1913890" cy="191389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37" id="37"/>
            <p:cNvGrpSpPr/>
            <p:nvPr/>
          </p:nvGrpSpPr>
          <p:grpSpPr>
            <a:xfrm rot="-10800000">
              <a:off x="0" y="2566514"/>
              <a:ext cx="1251507" cy="1251507"/>
              <a:chOff x="0" y="0"/>
              <a:chExt cx="1913890" cy="191389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39" id="39"/>
            <p:cNvGrpSpPr/>
            <p:nvPr/>
          </p:nvGrpSpPr>
          <p:grpSpPr>
            <a:xfrm rot="-10800000">
              <a:off x="2541114" y="0"/>
              <a:ext cx="1251507" cy="1251507"/>
              <a:chOff x="0" y="0"/>
              <a:chExt cx="1913890" cy="191389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41" id="41"/>
            <p:cNvGrpSpPr/>
            <p:nvPr/>
          </p:nvGrpSpPr>
          <p:grpSpPr>
            <a:xfrm rot="-10800000">
              <a:off x="0" y="3843422"/>
              <a:ext cx="1251507" cy="1251507"/>
              <a:chOff x="0" y="0"/>
              <a:chExt cx="1913890" cy="191389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43" id="43"/>
            <p:cNvGrpSpPr/>
            <p:nvPr/>
          </p:nvGrpSpPr>
          <p:grpSpPr>
            <a:xfrm rot="-10800000">
              <a:off x="3830722" y="0"/>
              <a:ext cx="1251507" cy="1251507"/>
              <a:chOff x="0" y="0"/>
              <a:chExt cx="1913890" cy="191389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210699" y="4069111"/>
            <a:ext cx="1384409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2210699" y="2192684"/>
            <a:ext cx="8022194" cy="1181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25"/>
              </a:lnSpc>
            </a:pPr>
            <a:r>
              <a:rPr lang="en-US" b="true" sz="8500">
                <a:solidFill>
                  <a:srgbClr val="1B1C1D"/>
                </a:solidFill>
                <a:latin typeface="Aptos Bold"/>
                <a:ea typeface="Aptos Bold"/>
                <a:cs typeface="Aptos Bold"/>
                <a:sym typeface="Aptos Bold"/>
              </a:rPr>
              <a:t>功能特色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10699" y="4700241"/>
            <a:ext cx="13866603" cy="307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4" indent="-377822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遊戲盤面可選擇難度或自訂大小</a:t>
            </a:r>
          </a:p>
          <a:p>
            <a:pPr algn="l" marL="755644" indent="-377822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具備生命值系統（踩到地雷不一定立刻結束）</a:t>
            </a:r>
          </a:p>
          <a:p>
            <a:pPr algn="l" marL="755644" indent="-377822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雷達格功能：可掃描範圍內地雷並自動標記</a:t>
            </a:r>
          </a:p>
          <a:p>
            <a:pPr algn="l" marL="755644" indent="-377822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遊戲支援存檔與讀檔</a:t>
            </a:r>
          </a:p>
          <a:p>
            <a:pPr algn="l" marL="755644" indent="-377822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排行榜記錄最快通關者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10699" y="2273668"/>
            <a:ext cx="8715922" cy="1019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72"/>
              </a:lnSpc>
            </a:pPr>
            <a:r>
              <a:rPr lang="en-US" b="true" sz="7497">
                <a:solidFill>
                  <a:srgbClr val="1B1C1D"/>
                </a:solidFill>
                <a:latin typeface="Aptos Bold"/>
                <a:ea typeface="Aptos Bold"/>
                <a:cs typeface="Aptos Bold"/>
                <a:sym typeface="Aptos Bold"/>
              </a:rPr>
              <a:t>程式架構與邏輯模組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210699" y="4700241"/>
            <a:ext cx="13866603" cy="4311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4" indent="-377822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main()：主選單、開始遊戲、載入存檔</a:t>
            </a:r>
          </a:p>
          <a:p>
            <a:pPr algn="l" marL="755644" indent="-377822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gameLoop()：遊戲主要邏輯迴圈</a:t>
            </a:r>
          </a:p>
          <a:p>
            <a:pPr algn="l" marL="755644" indent="-377822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displayBoard()：負責畫出盤面</a:t>
            </a:r>
          </a:p>
          <a:p>
            <a:pPr algn="l" marL="755644" indent="-377822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revealCell()：翻格邏輯</a:t>
            </a:r>
          </a:p>
          <a:p>
            <a:pPr algn="l" marL="755644" indent="-377822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flagCell()：插旗與取消旗幟</a:t>
            </a:r>
          </a:p>
          <a:p>
            <a:pPr algn="l" marL="755644" indent="-377822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saveGame() / loadGame()：處理檔案存取</a:t>
            </a:r>
          </a:p>
          <a:p>
            <a:pPr algn="l" marL="755644" indent="-377822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ranking ：讀寫排行榜</a:t>
            </a:r>
          </a:p>
        </p:txBody>
      </p:sp>
      <p:sp>
        <p:nvSpPr>
          <p:cNvPr name="AutoShape 4" id="4"/>
          <p:cNvSpPr/>
          <p:nvPr/>
        </p:nvSpPr>
        <p:spPr>
          <a:xfrm>
            <a:off x="2210699" y="4069111"/>
            <a:ext cx="1384409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57300" y="547688"/>
            <a:ext cx="15773400" cy="1988345"/>
            <a:chOff x="0" y="0"/>
            <a:chExt cx="21031200" cy="26511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031200" cy="2651126"/>
            </a:xfrm>
            <a:custGeom>
              <a:avLst/>
              <a:gdLst/>
              <a:ahLst/>
              <a:cxnLst/>
              <a:rect r="r" b="b" t="t" l="l"/>
              <a:pathLst>
                <a:path h="2651126" w="21031200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76200"/>
              <a:ext cx="21031200" cy="257492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7020"/>
                </a:lnSpc>
              </a:pPr>
              <a:r>
                <a:rPr lang="en-US" sz="6500" b="true">
                  <a:solidFill>
                    <a:srgbClr val="000000"/>
                  </a:solidFill>
                  <a:latin typeface="Aptos Bold"/>
                  <a:ea typeface="Aptos Bold"/>
                  <a:cs typeface="Aptos Bold"/>
                  <a:sym typeface="Aptos Bold"/>
                </a:rPr>
                <a:t>記憶體動態配置與資料結構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549376" y="2889744"/>
            <a:ext cx="7610621" cy="1996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1308" indent="-330654" lvl="1">
              <a:lnSpc>
                <a:spcPts val="3946"/>
              </a:lnSpc>
              <a:buFont typeface="Arial"/>
              <a:buChar char="•"/>
            </a:pPr>
            <a:r>
              <a:rPr lang="en-US" b="true" sz="3654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結構資料：Cell</a:t>
            </a:r>
          </a:p>
          <a:p>
            <a:pPr algn="l" marL="661308" indent="-330654" lvl="1">
              <a:lnSpc>
                <a:spcPts val="3946"/>
              </a:lnSpc>
            </a:pPr>
          </a:p>
          <a:p>
            <a:pPr algn="l" marL="661308" indent="-330654" lvl="1">
              <a:lnSpc>
                <a:spcPts val="3946"/>
              </a:lnSpc>
              <a:buFont typeface="Arial"/>
              <a:buChar char="•"/>
            </a:pPr>
            <a:r>
              <a:rPr lang="en-US" b="true" sz="3654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動態配置資料結構：Cell** board</a:t>
            </a:r>
          </a:p>
          <a:p>
            <a:pPr algn="l" marL="661308" indent="-330654" lvl="1">
              <a:lnSpc>
                <a:spcPts val="3946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549376" y="4753353"/>
            <a:ext cx="7867696" cy="1612233"/>
          </a:xfrm>
          <a:custGeom>
            <a:avLst/>
            <a:gdLst/>
            <a:ahLst/>
            <a:cxnLst/>
            <a:rect r="r" b="b" t="t" l="l"/>
            <a:pathLst>
              <a:path h="1612233" w="7867696">
                <a:moveTo>
                  <a:pt x="0" y="0"/>
                </a:moveTo>
                <a:lnTo>
                  <a:pt x="7867696" y="0"/>
                </a:lnTo>
                <a:lnTo>
                  <a:pt x="7867696" y="1612233"/>
                </a:lnTo>
                <a:lnTo>
                  <a:pt x="0" y="16122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828299" y="6612337"/>
            <a:ext cx="4162159" cy="3399460"/>
          </a:xfrm>
          <a:custGeom>
            <a:avLst/>
            <a:gdLst/>
            <a:ahLst/>
            <a:cxnLst/>
            <a:rect r="r" b="b" t="t" l="l"/>
            <a:pathLst>
              <a:path h="3399460" w="4162159">
                <a:moveTo>
                  <a:pt x="0" y="0"/>
                </a:moveTo>
                <a:lnTo>
                  <a:pt x="4162159" y="0"/>
                </a:lnTo>
                <a:lnTo>
                  <a:pt x="4162159" y="3399460"/>
                </a:lnTo>
                <a:lnTo>
                  <a:pt x="0" y="33994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830991" y="2516982"/>
            <a:ext cx="1384409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830992" y="2842119"/>
            <a:ext cx="6541467" cy="5928205"/>
          </a:xfrm>
          <a:custGeom>
            <a:avLst/>
            <a:gdLst/>
            <a:ahLst/>
            <a:cxnLst/>
            <a:rect r="r" b="b" t="t" l="l"/>
            <a:pathLst>
              <a:path h="5928205" w="6541467">
                <a:moveTo>
                  <a:pt x="0" y="0"/>
                </a:moveTo>
                <a:lnTo>
                  <a:pt x="6541467" y="0"/>
                </a:lnTo>
                <a:lnTo>
                  <a:pt x="6541467" y="5928204"/>
                </a:lnTo>
                <a:lnTo>
                  <a:pt x="0" y="5928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985413" y="3229430"/>
            <a:ext cx="4387045" cy="1991912"/>
          </a:xfrm>
          <a:custGeom>
            <a:avLst/>
            <a:gdLst/>
            <a:ahLst/>
            <a:cxnLst/>
            <a:rect r="r" b="b" t="t" l="l"/>
            <a:pathLst>
              <a:path h="1991912" w="4387045">
                <a:moveTo>
                  <a:pt x="0" y="0"/>
                </a:moveTo>
                <a:lnTo>
                  <a:pt x="4387046" y="0"/>
                </a:lnTo>
                <a:lnTo>
                  <a:pt x="4387046" y="1991913"/>
                </a:lnTo>
                <a:lnTo>
                  <a:pt x="0" y="19919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337047"/>
            <a:ext cx="16230600" cy="1450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899"/>
              </a:lnSpc>
              <a:spcBef>
                <a:spcPct val="0"/>
              </a:spcBef>
            </a:pPr>
            <a:r>
              <a:rPr lang="en-US" b="true" sz="8499">
                <a:solidFill>
                  <a:srgbClr val="1B1C1D"/>
                </a:solidFill>
                <a:latin typeface="Aptos Bold"/>
                <a:ea typeface="Aptos Bold"/>
                <a:cs typeface="Aptos Bold"/>
                <a:sym typeface="Aptos Bold"/>
              </a:rPr>
              <a:t>資料結構與記憶體運作步驟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0"/>
            <a:ext cx="3811672" cy="3821197"/>
            <a:chOff x="0" y="0"/>
            <a:chExt cx="5082229" cy="5094929"/>
          </a:xfrm>
        </p:grpSpPr>
        <p:grpSp>
          <p:nvGrpSpPr>
            <p:cNvPr name="Group 4" id="4"/>
            <p:cNvGrpSpPr/>
            <p:nvPr/>
          </p:nvGrpSpPr>
          <p:grpSpPr>
            <a:xfrm rot="-10800000">
              <a:off x="1270557" y="1276907"/>
              <a:ext cx="1251507" cy="1251507"/>
              <a:chOff x="0" y="0"/>
              <a:chExt cx="1913890" cy="191389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-10800000">
              <a:off x="1270557" y="2566514"/>
              <a:ext cx="1251507" cy="1251507"/>
              <a:chOff x="0" y="0"/>
              <a:chExt cx="1913890" cy="191389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-10800000">
              <a:off x="2541114" y="1276907"/>
              <a:ext cx="1251507" cy="1251507"/>
              <a:chOff x="0" y="0"/>
              <a:chExt cx="1913890" cy="191389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-10800000">
              <a:off x="0" y="0"/>
              <a:ext cx="1251507" cy="1251507"/>
              <a:chOff x="0" y="0"/>
              <a:chExt cx="1913890" cy="191389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-10800000">
              <a:off x="0" y="1276907"/>
              <a:ext cx="1251507" cy="1251507"/>
              <a:chOff x="0" y="0"/>
              <a:chExt cx="1913890" cy="191389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-10800000">
              <a:off x="1270557" y="0"/>
              <a:ext cx="1251507" cy="1251507"/>
              <a:chOff x="0" y="0"/>
              <a:chExt cx="1913890" cy="191389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-10800000">
              <a:off x="0" y="2566514"/>
              <a:ext cx="1251507" cy="1251507"/>
              <a:chOff x="0" y="0"/>
              <a:chExt cx="1913890" cy="191389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8" id="18"/>
            <p:cNvGrpSpPr/>
            <p:nvPr/>
          </p:nvGrpSpPr>
          <p:grpSpPr>
            <a:xfrm rot="-10800000">
              <a:off x="2541114" y="0"/>
              <a:ext cx="1251507" cy="1251507"/>
              <a:chOff x="0" y="0"/>
              <a:chExt cx="1913890" cy="191389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-10800000">
              <a:off x="0" y="3843422"/>
              <a:ext cx="1251507" cy="1251507"/>
              <a:chOff x="0" y="0"/>
              <a:chExt cx="1913890" cy="191389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22" id="22"/>
            <p:cNvGrpSpPr/>
            <p:nvPr/>
          </p:nvGrpSpPr>
          <p:grpSpPr>
            <a:xfrm rot="-10800000">
              <a:off x="3830722" y="0"/>
              <a:ext cx="1251507" cy="1251507"/>
              <a:chOff x="0" y="0"/>
              <a:chExt cx="1913890" cy="191389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name="Group 24" id="24"/>
          <p:cNvGrpSpPr/>
          <p:nvPr/>
        </p:nvGrpSpPr>
        <p:grpSpPr>
          <a:xfrm rot="-10800000">
            <a:off x="14476328" y="6465803"/>
            <a:ext cx="3811672" cy="3821197"/>
            <a:chOff x="0" y="0"/>
            <a:chExt cx="5082229" cy="5094929"/>
          </a:xfrm>
        </p:grpSpPr>
        <p:grpSp>
          <p:nvGrpSpPr>
            <p:cNvPr name="Group 25" id="25"/>
            <p:cNvGrpSpPr/>
            <p:nvPr/>
          </p:nvGrpSpPr>
          <p:grpSpPr>
            <a:xfrm rot="-10800000">
              <a:off x="1270557" y="1276907"/>
              <a:ext cx="1251507" cy="1251507"/>
              <a:chOff x="0" y="0"/>
              <a:chExt cx="1913890" cy="191389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27" id="27"/>
            <p:cNvGrpSpPr/>
            <p:nvPr/>
          </p:nvGrpSpPr>
          <p:grpSpPr>
            <a:xfrm rot="-10800000">
              <a:off x="1270557" y="2566514"/>
              <a:ext cx="1251507" cy="1251507"/>
              <a:chOff x="0" y="0"/>
              <a:chExt cx="1913890" cy="191389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29" id="29"/>
            <p:cNvGrpSpPr/>
            <p:nvPr/>
          </p:nvGrpSpPr>
          <p:grpSpPr>
            <a:xfrm rot="-10800000">
              <a:off x="2541114" y="1276907"/>
              <a:ext cx="1251507" cy="1251507"/>
              <a:chOff x="0" y="0"/>
              <a:chExt cx="1913890" cy="191389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31" id="31"/>
            <p:cNvGrpSpPr/>
            <p:nvPr/>
          </p:nvGrpSpPr>
          <p:grpSpPr>
            <a:xfrm rot="-10800000">
              <a:off x="0" y="0"/>
              <a:ext cx="1251507" cy="1251507"/>
              <a:chOff x="0" y="0"/>
              <a:chExt cx="1913890" cy="191389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33" id="33"/>
            <p:cNvGrpSpPr/>
            <p:nvPr/>
          </p:nvGrpSpPr>
          <p:grpSpPr>
            <a:xfrm rot="-10800000">
              <a:off x="0" y="1276907"/>
              <a:ext cx="1251507" cy="1251507"/>
              <a:chOff x="0" y="0"/>
              <a:chExt cx="1913890" cy="191389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35" id="35"/>
            <p:cNvGrpSpPr/>
            <p:nvPr/>
          </p:nvGrpSpPr>
          <p:grpSpPr>
            <a:xfrm rot="-10800000">
              <a:off x="1270557" y="0"/>
              <a:ext cx="1251507" cy="1251507"/>
              <a:chOff x="0" y="0"/>
              <a:chExt cx="1913890" cy="191389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37" id="37"/>
            <p:cNvGrpSpPr/>
            <p:nvPr/>
          </p:nvGrpSpPr>
          <p:grpSpPr>
            <a:xfrm rot="-10800000">
              <a:off x="0" y="2566514"/>
              <a:ext cx="1251507" cy="1251507"/>
              <a:chOff x="0" y="0"/>
              <a:chExt cx="1913890" cy="191389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39" id="39"/>
            <p:cNvGrpSpPr/>
            <p:nvPr/>
          </p:nvGrpSpPr>
          <p:grpSpPr>
            <a:xfrm rot="-10800000">
              <a:off x="2541114" y="0"/>
              <a:ext cx="1251507" cy="1251507"/>
              <a:chOff x="0" y="0"/>
              <a:chExt cx="1913890" cy="191389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41" id="41"/>
            <p:cNvGrpSpPr/>
            <p:nvPr/>
          </p:nvGrpSpPr>
          <p:grpSpPr>
            <a:xfrm rot="-10800000">
              <a:off x="0" y="3843422"/>
              <a:ext cx="1251507" cy="1251507"/>
              <a:chOff x="0" y="0"/>
              <a:chExt cx="1913890" cy="191389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43" id="43"/>
            <p:cNvGrpSpPr/>
            <p:nvPr/>
          </p:nvGrpSpPr>
          <p:grpSpPr>
            <a:xfrm rot="-10800000">
              <a:off x="3830722" y="0"/>
              <a:ext cx="1251507" cy="1251507"/>
              <a:chOff x="0" y="0"/>
              <a:chExt cx="1913890" cy="191389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702257"/>
            <a:ext cx="219788" cy="6882486"/>
            <a:chOff x="0" y="0"/>
            <a:chExt cx="293051" cy="9176648"/>
          </a:xfrm>
        </p:grpSpPr>
        <p:sp>
          <p:nvSpPr>
            <p:cNvPr name="AutoShape 3" id="3"/>
            <p:cNvSpPr/>
            <p:nvPr/>
          </p:nvSpPr>
          <p:spPr>
            <a:xfrm rot="0">
              <a:off x="126759" y="219788"/>
              <a:ext cx="39533" cy="8737072"/>
            </a:xfrm>
            <a:prstGeom prst="rect">
              <a:avLst/>
            </a:prstGeom>
            <a:solidFill>
              <a:srgbClr val="000000"/>
            </a:solid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0"/>
              <a:ext cx="293051" cy="293051"/>
              <a:chOff x="0" y="0"/>
              <a:chExt cx="6350000" cy="63500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2220899"/>
              <a:ext cx="293051" cy="293051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4441799"/>
              <a:ext cx="293051" cy="293051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6662698"/>
              <a:ext cx="293051" cy="293051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8883597"/>
              <a:ext cx="293051" cy="293051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name="Freeform 14" id="14"/>
          <p:cNvSpPr/>
          <p:nvPr/>
        </p:nvSpPr>
        <p:spPr>
          <a:xfrm flipH="false" flipV="false" rot="0">
            <a:off x="10850184" y="203276"/>
            <a:ext cx="4004358" cy="3302023"/>
          </a:xfrm>
          <a:custGeom>
            <a:avLst/>
            <a:gdLst/>
            <a:ahLst/>
            <a:cxnLst/>
            <a:rect r="r" b="b" t="t" l="l"/>
            <a:pathLst>
              <a:path h="3302023" w="4004358">
                <a:moveTo>
                  <a:pt x="0" y="0"/>
                </a:moveTo>
                <a:lnTo>
                  <a:pt x="4004357" y="0"/>
                </a:lnTo>
                <a:lnTo>
                  <a:pt x="4004357" y="3302023"/>
                </a:lnTo>
                <a:lnTo>
                  <a:pt x="0" y="33020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850184" y="3600694"/>
            <a:ext cx="4004358" cy="3355002"/>
          </a:xfrm>
          <a:custGeom>
            <a:avLst/>
            <a:gdLst/>
            <a:ahLst/>
            <a:cxnLst/>
            <a:rect r="r" b="b" t="t" l="l"/>
            <a:pathLst>
              <a:path h="3355002" w="4004358">
                <a:moveTo>
                  <a:pt x="0" y="0"/>
                </a:moveTo>
                <a:lnTo>
                  <a:pt x="4004357" y="0"/>
                </a:lnTo>
                <a:lnTo>
                  <a:pt x="4004357" y="3355002"/>
                </a:lnTo>
                <a:lnTo>
                  <a:pt x="0" y="3355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850184" y="7051091"/>
            <a:ext cx="5771681" cy="3067303"/>
          </a:xfrm>
          <a:custGeom>
            <a:avLst/>
            <a:gdLst/>
            <a:ahLst/>
            <a:cxnLst/>
            <a:rect r="r" b="b" t="t" l="l"/>
            <a:pathLst>
              <a:path h="3067303" w="5771681">
                <a:moveTo>
                  <a:pt x="0" y="0"/>
                </a:moveTo>
                <a:lnTo>
                  <a:pt x="5771681" y="0"/>
                </a:lnTo>
                <a:lnTo>
                  <a:pt x="5771681" y="3067304"/>
                </a:lnTo>
                <a:lnTo>
                  <a:pt x="0" y="30673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851985" y="1208409"/>
            <a:ext cx="8120632" cy="1317378"/>
            <a:chOff x="0" y="0"/>
            <a:chExt cx="10827509" cy="1756505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123825"/>
              <a:ext cx="10827509" cy="9772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300"/>
                </a:lnSpc>
              </a:pPr>
              <a:r>
                <a:rPr lang="en-US" b="true" sz="4200">
                  <a:solidFill>
                    <a:srgbClr val="000000"/>
                  </a:solidFill>
                  <a:latin typeface="Aptos Bold"/>
                  <a:ea typeface="Aptos Bold"/>
                  <a:cs typeface="Aptos Bold"/>
                  <a:sym typeface="Aptos Bold"/>
                </a:rPr>
                <a:t>步驟一：初始化盤面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124044"/>
              <a:ext cx="10827509" cy="6324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</a:pPr>
              <a:r>
                <a:rPr lang="en-US" sz="2799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動態配置記憶體，初始化所有格子欄位為預設值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851985" y="2846610"/>
            <a:ext cx="8398123" cy="1317378"/>
            <a:chOff x="0" y="0"/>
            <a:chExt cx="11197498" cy="1756505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123825"/>
              <a:ext cx="11197498" cy="9772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300"/>
                </a:lnSpc>
              </a:pPr>
              <a:r>
                <a:rPr lang="en-US" b="true" sz="4200">
                  <a:solidFill>
                    <a:srgbClr val="000000"/>
                  </a:solidFill>
                  <a:latin typeface="Aptos Bold"/>
                  <a:ea typeface="Aptos Bold"/>
                  <a:cs typeface="Aptos Bold"/>
                  <a:sym typeface="Aptos Bold"/>
                </a:rPr>
                <a:t>步驟二：第一次點擊後佈雷與雷達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1124044"/>
              <a:ext cx="11197498" cy="6324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</a:pPr>
              <a:r>
                <a:rPr lang="en-US" sz="2799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隨機佈雷與雷達，避開首次點擊 3x3 區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851985" y="4484811"/>
            <a:ext cx="6871921" cy="1317378"/>
            <a:chOff x="0" y="0"/>
            <a:chExt cx="9162561" cy="1756505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123825"/>
              <a:ext cx="9162561" cy="9772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300"/>
                </a:lnSpc>
              </a:pPr>
              <a:r>
                <a:rPr lang="en-US" b="true" sz="4200">
                  <a:solidFill>
                    <a:srgbClr val="000000"/>
                  </a:solidFill>
                  <a:latin typeface="Aptos Bold"/>
                  <a:ea typeface="Aptos Bold"/>
                  <a:cs typeface="Aptos Bold"/>
                  <a:sym typeface="Aptos Bold"/>
                </a:rPr>
                <a:t>步驟三：計算周圍地雷數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1124044"/>
              <a:ext cx="9162561" cy="6324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</a:pPr>
              <a:r>
                <a:rPr lang="en-US" sz="2799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統計每格周圍 8 格的地雷數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851985" y="6123012"/>
            <a:ext cx="6871921" cy="1317378"/>
            <a:chOff x="0" y="0"/>
            <a:chExt cx="9162561" cy="1756505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-123825"/>
              <a:ext cx="9162561" cy="9772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300"/>
                </a:lnSpc>
              </a:pPr>
              <a:r>
                <a:rPr lang="en-US" b="true" sz="4200">
                  <a:solidFill>
                    <a:srgbClr val="000000"/>
                  </a:solidFill>
                  <a:latin typeface="Aptos Bold"/>
                  <a:ea typeface="Aptos Bold"/>
                  <a:cs typeface="Aptos Bold"/>
                  <a:sym typeface="Aptos Bold"/>
                </a:rPr>
                <a:t>步驟四：操作格子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1124044"/>
              <a:ext cx="9162561" cy="6324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</a:pPr>
              <a:r>
                <a:rPr lang="en-US" sz="2799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翻</a:t>
              </a:r>
              <a:r>
                <a:rPr lang="en-US" sz="2799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格 ; 插旗 ; 自動翻開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851985" y="7761213"/>
            <a:ext cx="6871921" cy="1317378"/>
            <a:chOff x="0" y="0"/>
            <a:chExt cx="9162561" cy="1756504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-123825"/>
              <a:ext cx="9162561" cy="9772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300"/>
                </a:lnSpc>
              </a:pPr>
              <a:r>
                <a:rPr lang="en-US" b="true" sz="4200">
                  <a:solidFill>
                    <a:srgbClr val="000000"/>
                  </a:solidFill>
                  <a:latin typeface="Aptos Bold"/>
                  <a:ea typeface="Aptos Bold"/>
                  <a:cs typeface="Aptos Bold"/>
                  <a:sym typeface="Aptos Bold"/>
                </a:rPr>
                <a:t>步驟五：釋放記憶體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1124044"/>
              <a:ext cx="9162561" cy="6324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</a:pPr>
              <a:r>
                <a:rPr lang="en-US" sz="2799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結束時釋放所有配置空間，避免記憶體洩漏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463415"/>
            <a:ext cx="16230600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b="true" sz="7200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檔案處理功能應用說明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0"/>
            <a:ext cx="3811672" cy="3821197"/>
            <a:chOff x="0" y="0"/>
            <a:chExt cx="5082229" cy="5094929"/>
          </a:xfrm>
        </p:grpSpPr>
        <p:grpSp>
          <p:nvGrpSpPr>
            <p:cNvPr name="Group 4" id="4"/>
            <p:cNvGrpSpPr/>
            <p:nvPr/>
          </p:nvGrpSpPr>
          <p:grpSpPr>
            <a:xfrm rot="-10800000">
              <a:off x="1270557" y="1276907"/>
              <a:ext cx="1251507" cy="1251507"/>
              <a:chOff x="0" y="0"/>
              <a:chExt cx="1913890" cy="191389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-10800000">
              <a:off x="1270557" y="2566514"/>
              <a:ext cx="1251507" cy="1251507"/>
              <a:chOff x="0" y="0"/>
              <a:chExt cx="1913890" cy="191389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-10800000">
              <a:off x="2541114" y="1276907"/>
              <a:ext cx="1251507" cy="1251507"/>
              <a:chOff x="0" y="0"/>
              <a:chExt cx="1913890" cy="191389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-10800000">
              <a:off x="0" y="0"/>
              <a:ext cx="1251507" cy="1251507"/>
              <a:chOff x="0" y="0"/>
              <a:chExt cx="1913890" cy="191389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-10800000">
              <a:off x="0" y="1276907"/>
              <a:ext cx="1251507" cy="1251507"/>
              <a:chOff x="0" y="0"/>
              <a:chExt cx="1913890" cy="191389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-10800000">
              <a:off x="1270557" y="0"/>
              <a:ext cx="1251507" cy="1251507"/>
              <a:chOff x="0" y="0"/>
              <a:chExt cx="1913890" cy="191389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-10800000">
              <a:off x="0" y="2566514"/>
              <a:ext cx="1251507" cy="1251507"/>
              <a:chOff x="0" y="0"/>
              <a:chExt cx="1913890" cy="191389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8" id="18"/>
            <p:cNvGrpSpPr/>
            <p:nvPr/>
          </p:nvGrpSpPr>
          <p:grpSpPr>
            <a:xfrm rot="-10800000">
              <a:off x="2541114" y="0"/>
              <a:ext cx="1251507" cy="1251507"/>
              <a:chOff x="0" y="0"/>
              <a:chExt cx="1913890" cy="191389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-10800000">
              <a:off x="0" y="3843422"/>
              <a:ext cx="1251507" cy="1251507"/>
              <a:chOff x="0" y="0"/>
              <a:chExt cx="1913890" cy="191389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22" id="22"/>
            <p:cNvGrpSpPr/>
            <p:nvPr/>
          </p:nvGrpSpPr>
          <p:grpSpPr>
            <a:xfrm rot="-10800000">
              <a:off x="3830722" y="0"/>
              <a:ext cx="1251507" cy="1251507"/>
              <a:chOff x="0" y="0"/>
              <a:chExt cx="1913890" cy="191389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name="Group 24" id="24"/>
          <p:cNvGrpSpPr/>
          <p:nvPr/>
        </p:nvGrpSpPr>
        <p:grpSpPr>
          <a:xfrm rot="-10800000">
            <a:off x="14476328" y="6465803"/>
            <a:ext cx="3811672" cy="3821197"/>
            <a:chOff x="0" y="0"/>
            <a:chExt cx="5082229" cy="5094929"/>
          </a:xfrm>
        </p:grpSpPr>
        <p:grpSp>
          <p:nvGrpSpPr>
            <p:cNvPr name="Group 25" id="25"/>
            <p:cNvGrpSpPr/>
            <p:nvPr/>
          </p:nvGrpSpPr>
          <p:grpSpPr>
            <a:xfrm rot="-10800000">
              <a:off x="1270557" y="1276907"/>
              <a:ext cx="1251507" cy="1251507"/>
              <a:chOff x="0" y="0"/>
              <a:chExt cx="1913890" cy="191389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27" id="27"/>
            <p:cNvGrpSpPr/>
            <p:nvPr/>
          </p:nvGrpSpPr>
          <p:grpSpPr>
            <a:xfrm rot="-10800000">
              <a:off x="1270557" y="2566514"/>
              <a:ext cx="1251507" cy="1251507"/>
              <a:chOff x="0" y="0"/>
              <a:chExt cx="1913890" cy="191389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29" id="29"/>
            <p:cNvGrpSpPr/>
            <p:nvPr/>
          </p:nvGrpSpPr>
          <p:grpSpPr>
            <a:xfrm rot="-10800000">
              <a:off x="2541114" y="1276907"/>
              <a:ext cx="1251507" cy="1251507"/>
              <a:chOff x="0" y="0"/>
              <a:chExt cx="1913890" cy="191389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31" id="31"/>
            <p:cNvGrpSpPr/>
            <p:nvPr/>
          </p:nvGrpSpPr>
          <p:grpSpPr>
            <a:xfrm rot="-10800000">
              <a:off x="0" y="0"/>
              <a:ext cx="1251507" cy="1251507"/>
              <a:chOff x="0" y="0"/>
              <a:chExt cx="1913890" cy="191389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33" id="33"/>
            <p:cNvGrpSpPr/>
            <p:nvPr/>
          </p:nvGrpSpPr>
          <p:grpSpPr>
            <a:xfrm rot="-10800000">
              <a:off x="0" y="1276907"/>
              <a:ext cx="1251507" cy="1251507"/>
              <a:chOff x="0" y="0"/>
              <a:chExt cx="1913890" cy="191389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35" id="35"/>
            <p:cNvGrpSpPr/>
            <p:nvPr/>
          </p:nvGrpSpPr>
          <p:grpSpPr>
            <a:xfrm rot="-10800000">
              <a:off x="1270557" y="0"/>
              <a:ext cx="1251507" cy="1251507"/>
              <a:chOff x="0" y="0"/>
              <a:chExt cx="1913890" cy="191389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37" id="37"/>
            <p:cNvGrpSpPr/>
            <p:nvPr/>
          </p:nvGrpSpPr>
          <p:grpSpPr>
            <a:xfrm rot="-10800000">
              <a:off x="0" y="2566514"/>
              <a:ext cx="1251507" cy="1251507"/>
              <a:chOff x="0" y="0"/>
              <a:chExt cx="1913890" cy="191389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39" id="39"/>
            <p:cNvGrpSpPr/>
            <p:nvPr/>
          </p:nvGrpSpPr>
          <p:grpSpPr>
            <a:xfrm rot="-10800000">
              <a:off x="2541114" y="0"/>
              <a:ext cx="1251507" cy="1251507"/>
              <a:chOff x="0" y="0"/>
              <a:chExt cx="1913890" cy="191389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41" id="41"/>
            <p:cNvGrpSpPr/>
            <p:nvPr/>
          </p:nvGrpSpPr>
          <p:grpSpPr>
            <a:xfrm rot="-10800000">
              <a:off x="0" y="3843422"/>
              <a:ext cx="1251507" cy="1251507"/>
              <a:chOff x="0" y="0"/>
              <a:chExt cx="1913890" cy="191389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43" id="43"/>
            <p:cNvGrpSpPr/>
            <p:nvPr/>
          </p:nvGrpSpPr>
          <p:grpSpPr>
            <a:xfrm rot="-10800000">
              <a:off x="3830722" y="0"/>
              <a:ext cx="1251507" cy="1251507"/>
              <a:chOff x="0" y="0"/>
              <a:chExt cx="1913890" cy="191389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913890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DAGo7SoFf38</dc:identifier>
  <dcterms:modified xsi:type="dcterms:W3CDTF">2011-08-01T06:04:30Z</dcterms:modified>
  <cp:revision>1</cp:revision>
  <dc:title>踩地雷遊戲</dc:title>
</cp:coreProperties>
</file>